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Oswald Medium"/>
      <p:regular r:id="rId28"/>
      <p:bold r:id="rId29"/>
    </p:embeddedFont>
    <p:embeddedFont>
      <p:font typeface="Average"/>
      <p:regular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OswaldMedium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swald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swald-regular.fntdata"/><Relationship Id="rId30" Type="http://schemas.openxmlformats.org/officeDocument/2006/relationships/font" Target="fonts/Average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Oswald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6abda3c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6abda3c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497603740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497603740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497603740_2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497603740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497603740_2_1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497603740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497603740_2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497603740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49760374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49760374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49760374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49760374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49760374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549760374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4ce6f60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4ce6f60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497603740_2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497603740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497603740_8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497603740_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497603740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497603740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497603740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5497603740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497603740_8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5497603740_8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497603740_2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5497603740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5497603740_2_2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5497603740_2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497603740_2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497603740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497603740_2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497603740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497603740_2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497603740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497603740_2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497603740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497603740_2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497603740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497603740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497603740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497603740_2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497603740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2" name="Google Shape;12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1713425" y="4681000"/>
            <a:ext cx="70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©</a:t>
            </a: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 A Minor Project Proposal Report On ELabX</a:t>
            </a:r>
            <a:r>
              <a:rPr lang="en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</a:t>
            </a:r>
            <a:endParaRPr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Relationship Id="rId6" Type="http://schemas.openxmlformats.org/officeDocument/2006/relationships/image" Target="../media/image3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27.jp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6.png"/><Relationship Id="rId11" Type="http://schemas.openxmlformats.org/officeDocument/2006/relationships/image" Target="../media/image7.png"/><Relationship Id="rId10" Type="http://schemas.openxmlformats.org/officeDocument/2006/relationships/image" Target="../media/image3.png"/><Relationship Id="rId21" Type="http://schemas.openxmlformats.org/officeDocument/2006/relationships/image" Target="../media/image16.png"/><Relationship Id="rId13" Type="http://schemas.openxmlformats.org/officeDocument/2006/relationships/image" Target="../media/image33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image" Target="../media/image8.png"/><Relationship Id="rId15" Type="http://schemas.openxmlformats.org/officeDocument/2006/relationships/image" Target="../media/image13.png"/><Relationship Id="rId14" Type="http://schemas.openxmlformats.org/officeDocument/2006/relationships/image" Target="../media/image26.png"/><Relationship Id="rId17" Type="http://schemas.openxmlformats.org/officeDocument/2006/relationships/image" Target="../media/image22.png"/><Relationship Id="rId16" Type="http://schemas.openxmlformats.org/officeDocument/2006/relationships/image" Target="../media/image23.png"/><Relationship Id="rId5" Type="http://schemas.openxmlformats.org/officeDocument/2006/relationships/image" Target="../media/image12.png"/><Relationship Id="rId19" Type="http://schemas.openxmlformats.org/officeDocument/2006/relationships/image" Target="../media/image11.png"/><Relationship Id="rId6" Type="http://schemas.openxmlformats.org/officeDocument/2006/relationships/image" Target="../media/image14.png"/><Relationship Id="rId18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617475" y="332750"/>
            <a:ext cx="8130000" cy="87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20"/>
              <a:t>A Minor Project mid-term Presentation On </a:t>
            </a:r>
            <a:endParaRPr sz="3820"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671250" y="3174875"/>
            <a:ext cx="78015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June 24, 2023</a:t>
            </a:r>
            <a:endParaRPr sz="2000"/>
          </a:p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701100" y="4005975"/>
            <a:ext cx="77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➢Abhilekh Gautam 		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➢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Aishu Gyawali 		➢Bishal Poudel 		➢Riya Pant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391075" y="1038300"/>
            <a:ext cx="3913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ELabX</a:t>
            </a:r>
            <a:endParaRPr sz="50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3387500" y="2119588"/>
            <a:ext cx="475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  the  </a:t>
            </a:r>
            <a:r>
              <a:rPr b="1"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supervision </a:t>
            </a:r>
            <a:r>
              <a:rPr b="1"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of</a:t>
            </a:r>
            <a:endParaRPr b="1"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  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Amit Srivastava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112450" y="990725"/>
            <a:ext cx="5135700" cy="32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 DBMS for courses and contents for C++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schema diagram for courses and UI for a single course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database integration for the course.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APIs for CRUD course contents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containerize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Write test cases for each and every question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Searching for the course (*searching algorithm)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front-end interface for the course and integrate with code editor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the API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endpoints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2"/>
          <p:cNvSpPr txBox="1"/>
          <p:nvPr>
            <p:ph type="title"/>
          </p:nvPr>
        </p:nvSpPr>
        <p:spPr>
          <a:xfrm>
            <a:off x="2167175" y="112075"/>
            <a:ext cx="5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Increment 2</a:t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900" y="1278263"/>
            <a:ext cx="3528044" cy="28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50175" y="922800"/>
            <a:ext cx="5849700" cy="2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 requirement of user and types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database for users and relationship with a course, UI for user views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APIs for different user authentication like a student, teacher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 for login and registration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and verification (*algorithm)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APIs and integration with client-side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Documenting the system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2167175" y="112075"/>
            <a:ext cx="5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Increment 3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488" y="1901650"/>
            <a:ext cx="4314825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idx="2" type="body"/>
          </p:nvPr>
        </p:nvSpPr>
        <p:spPr>
          <a:xfrm>
            <a:off x="75425" y="815150"/>
            <a:ext cx="6912000" cy="20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of auto-grading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Tracking the progress of the student (*algorithm)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Self-enrollment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the submitted solution by the teacher, and student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Designing and implementing above task in client and server side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4"/>
          <p:cNvSpPr txBox="1"/>
          <p:nvPr>
            <p:ph type="title"/>
          </p:nvPr>
        </p:nvSpPr>
        <p:spPr>
          <a:xfrm>
            <a:off x="2167175" y="112075"/>
            <a:ext cx="5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Increment 4</a:t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063" y="1730213"/>
            <a:ext cx="4333875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238825" y="989150"/>
            <a:ext cx="5370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 about the new courses and appropriate CI/CD tools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whole system workflow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Extend for more courses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CI/CD along with containerization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for final phase/Integration testing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 and prepare final report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Improving the product by adding more increments, if needed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5"/>
          <p:cNvSpPr txBox="1"/>
          <p:nvPr>
            <p:ph type="title"/>
          </p:nvPr>
        </p:nvSpPr>
        <p:spPr>
          <a:xfrm>
            <a:off x="2167175" y="112075"/>
            <a:ext cx="5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Increment 5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100" y="1209550"/>
            <a:ext cx="3769150" cy="21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0000" y="40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600"/>
              <a:t>ER Diagram</a:t>
            </a:r>
            <a:endParaRPr sz="4600"/>
          </a:p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675" y="1160250"/>
            <a:ext cx="6510438" cy="38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00"/>
              <a:t>Schema</a:t>
            </a:r>
            <a:r>
              <a:rPr lang="en" sz="3700"/>
              <a:t> Diagram</a:t>
            </a:r>
            <a:endParaRPr sz="3700"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400" y="0"/>
            <a:ext cx="4179924" cy="540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311700" y="445025"/>
            <a:ext cx="4620000" cy="18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DFD </a:t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(Data Flow Diagram)</a:t>
            </a:r>
            <a:endParaRPr sz="3900"/>
          </a:p>
        </p:txBody>
      </p:sp>
      <p:sp>
        <p:nvSpPr>
          <p:cNvPr id="198" name="Google Shape;198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314" y="62000"/>
            <a:ext cx="3275387" cy="50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200" y="152400"/>
            <a:ext cx="48060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42" y="258350"/>
            <a:ext cx="4510907" cy="442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990"/>
              <a:buNone/>
            </a:pPr>
            <a:r>
              <a:rPr b="1" lang="en" sz="2040">
                <a:latin typeface="Times New Roman"/>
                <a:ea typeface="Times New Roman"/>
                <a:cs typeface="Times New Roman"/>
                <a:sym typeface="Times New Roman"/>
              </a:rPr>
              <a:t>Task Done so far</a:t>
            </a:r>
            <a:endParaRPr b="1" sz="204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-3635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539"/>
              <a:t>system design and architecture</a:t>
            </a:r>
            <a:endParaRPr sz="6539"/>
          </a:p>
          <a:p>
            <a:pPr indent="-3635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539"/>
              <a:t>Sandbox environment for compiling c++ code </a:t>
            </a:r>
            <a:endParaRPr sz="6539"/>
          </a:p>
          <a:p>
            <a:pPr indent="-3635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539"/>
              <a:t>user interface for course management and code editor</a:t>
            </a:r>
            <a:endParaRPr sz="6539"/>
          </a:p>
          <a:p>
            <a:pPr indent="-3635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539"/>
              <a:t>Database design and implementation</a:t>
            </a:r>
            <a:endParaRPr sz="6539"/>
          </a:p>
          <a:p>
            <a:pPr indent="-3635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539"/>
              <a:t>CRUD APIs for course contents  and user authentication</a:t>
            </a:r>
            <a:endParaRPr sz="6539"/>
          </a:p>
          <a:p>
            <a:pPr indent="-3635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539"/>
              <a:t>test cases for c++ questions</a:t>
            </a:r>
            <a:endParaRPr sz="6539"/>
          </a:p>
          <a:p>
            <a:pPr indent="-3635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539"/>
              <a:t>API testing for course management.</a:t>
            </a:r>
            <a:endParaRPr sz="6539"/>
          </a:p>
          <a:p>
            <a:pPr indent="-3635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539"/>
              <a:t>client and server integration</a:t>
            </a:r>
            <a:endParaRPr sz="653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 statement</a:t>
            </a:r>
            <a:endParaRPr b="1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450800"/>
            <a:ext cx="8520600" cy="22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syllabus for the laboratory is not completed.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Inadequate Interactive Learning.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Lack of adequate attention to each student and tracking their progress individually.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265500" y="1081400"/>
            <a:ext cx="4045200" cy="84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Remaining</a:t>
            </a:r>
            <a:r>
              <a:rPr lang="en"/>
              <a:t> task</a:t>
            </a:r>
            <a:endParaRPr/>
          </a:p>
        </p:txBody>
      </p:sp>
      <p:sp>
        <p:nvSpPr>
          <p:cNvPr id="225" name="Google Shape;225;p3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Autograding and Progress Tracking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User  interface for login, registration, userprofile and product landing page 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Implementation of searching algorithm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Self enrollment and Review section 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Integration testing and deployment using CI/CD pipelining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075" y="3848275"/>
            <a:ext cx="2155875" cy="10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</a:t>
            </a:r>
            <a:endParaRPr/>
          </a:p>
        </p:txBody>
      </p:sp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ELabX will be an online platform (ie. web application) that will digitize the lab system by providing a centralized platform for managing and delivering digital learning resources and tools. It provides a sandbox environment for compiling and running students’ code within the browser.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34" name="Google Shape;234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34"/>
          <p:cNvSpPr txBox="1"/>
          <p:nvPr/>
        </p:nvSpPr>
        <p:spPr>
          <a:xfrm>
            <a:off x="1850850" y="2017650"/>
            <a:ext cx="5442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THANK YOU!</a:t>
            </a:r>
            <a:endParaRPr sz="6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1416550" y="4708450"/>
            <a:ext cx="707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© A Minor Project Proposal Report On ELabX - June 14, 2023</a:t>
            </a:r>
            <a:endParaRPr sz="1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/>
          <p:nvPr/>
        </p:nvSpPr>
        <p:spPr>
          <a:xfrm>
            <a:off x="-1050675" y="-24435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>
            <p:ph idx="4294967295" type="title"/>
          </p:nvPr>
        </p:nvSpPr>
        <p:spPr>
          <a:xfrm>
            <a:off x="89625" y="158950"/>
            <a:ext cx="85206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lt1"/>
                </a:solidFill>
              </a:rPr>
              <a:t>The Team</a:t>
            </a:r>
            <a:endParaRPr sz="5200">
              <a:solidFill>
                <a:schemeClr val="lt1"/>
              </a:solidFill>
            </a:endParaRPr>
          </a:p>
        </p:txBody>
      </p:sp>
      <p:sp>
        <p:nvSpPr>
          <p:cNvPr id="248" name="Google Shape;248;p35"/>
          <p:cNvSpPr txBox="1"/>
          <p:nvPr>
            <p:ph idx="4294967295" type="body"/>
          </p:nvPr>
        </p:nvSpPr>
        <p:spPr>
          <a:xfrm>
            <a:off x="16495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Riya Pant  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49" name="Google Shape;249;p35"/>
          <p:cNvCxnSpPr/>
          <p:nvPr/>
        </p:nvCxnSpPr>
        <p:spPr>
          <a:xfrm>
            <a:off x="11181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35"/>
          <p:cNvSpPr txBox="1"/>
          <p:nvPr>
            <p:ph idx="4294967295" type="body"/>
          </p:nvPr>
        </p:nvSpPr>
        <p:spPr>
          <a:xfrm>
            <a:off x="2374559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Abhilekh Gautam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51" name="Google Shape;251;p35"/>
          <p:cNvCxnSpPr/>
          <p:nvPr/>
        </p:nvCxnSpPr>
        <p:spPr>
          <a:xfrm>
            <a:off x="332780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" name="Google Shape;252;p35"/>
          <p:cNvSpPr txBox="1"/>
          <p:nvPr>
            <p:ph idx="4294967295" type="body"/>
          </p:nvPr>
        </p:nvSpPr>
        <p:spPr>
          <a:xfrm>
            <a:off x="4584180" y="4561400"/>
            <a:ext cx="283200" cy="1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/>
              <a:t> </a:t>
            </a:r>
            <a:endParaRPr sz="1300"/>
          </a:p>
        </p:txBody>
      </p:sp>
      <p:sp>
        <p:nvSpPr>
          <p:cNvPr id="253" name="Google Shape;253;p35"/>
          <p:cNvSpPr txBox="1"/>
          <p:nvPr>
            <p:ph idx="4294967295" type="body"/>
          </p:nvPr>
        </p:nvSpPr>
        <p:spPr>
          <a:xfrm>
            <a:off x="4334280" y="3182725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   Aishu Gyawali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54" name="Google Shape;254;p35"/>
          <p:cNvCxnSpPr/>
          <p:nvPr/>
        </p:nvCxnSpPr>
        <p:spPr>
          <a:xfrm>
            <a:off x="55540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35"/>
          <p:cNvSpPr txBox="1"/>
          <p:nvPr>
            <p:ph idx="4294967295" type="body"/>
          </p:nvPr>
        </p:nvSpPr>
        <p:spPr>
          <a:xfrm>
            <a:off x="6793801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Bishal Poudel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56" name="Google Shape;256;p35"/>
          <p:cNvCxnSpPr/>
          <p:nvPr/>
        </p:nvCxnSpPr>
        <p:spPr>
          <a:xfrm>
            <a:off x="774705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7" name="Google Shape;257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35"/>
          <p:cNvPicPr preferRelativeResize="0"/>
          <p:nvPr/>
        </p:nvPicPr>
        <p:blipFill rotWithShape="1">
          <a:blip r:embed="rId3">
            <a:alphaModFix/>
          </a:blip>
          <a:srcRect b="33155" l="0" r="0" t="0"/>
          <a:stretch/>
        </p:blipFill>
        <p:spPr>
          <a:xfrm>
            <a:off x="2726962" y="1201712"/>
            <a:ext cx="1489225" cy="17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 rotWithShape="1">
          <a:blip r:embed="rId4">
            <a:alphaModFix/>
          </a:blip>
          <a:srcRect b="23815" l="22704" r="19655" t="16956"/>
          <a:stretch/>
        </p:blipFill>
        <p:spPr>
          <a:xfrm>
            <a:off x="422057" y="1415500"/>
            <a:ext cx="1653718" cy="16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 rotWithShape="1">
          <a:blip r:embed="rId5">
            <a:alphaModFix/>
          </a:blip>
          <a:srcRect b="20104" l="33528" r="0" t="17418"/>
          <a:stretch/>
        </p:blipFill>
        <p:spPr>
          <a:xfrm>
            <a:off x="4654800" y="1365200"/>
            <a:ext cx="1795951" cy="160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6475" y="1348233"/>
            <a:ext cx="1533748" cy="1640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438925"/>
            <a:ext cx="8520600" cy="20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lab management system to improve the quality of lab classes in the context of programming.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Digital course management system with topics and practice questions related to each subject offered by an institute.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523950" y="1710100"/>
            <a:ext cx="7614000" cy="28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344804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verage"/>
              <a:buChar char="●"/>
            </a:pPr>
            <a:r>
              <a:rPr lang="en" sz="2033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To develop a system that helps to keep track of students' laboratory progress.</a:t>
            </a:r>
            <a:endParaRPr sz="2033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480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verage"/>
              <a:buChar char="●"/>
            </a:pPr>
            <a:r>
              <a:rPr lang="en" sz="2033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To develop a system that provides users with a sandboxed environment where they can run and compile the code relative to the course they enrolled in.</a:t>
            </a:r>
            <a:endParaRPr sz="2033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6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727625" y="519150"/>
            <a:ext cx="466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Project objectives: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and limitation</a:t>
            </a:r>
            <a:endParaRPr/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75075" y="1017725"/>
            <a:ext cx="8520600" cy="23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Students don't need to be physically present in the college for their lab work as they can easily complete their work from home.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This product can be easily expanded as a college or school course management system.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 will help in progress tracking and grading for students.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149800" y="3384713"/>
            <a:ext cx="8520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Limitation: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lacks compatibility with subjects related to databases and other non-programming faculties such as civil engineering, architecture engineering, etc.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systems</a:t>
            </a:r>
            <a:endParaRPr/>
          </a:p>
        </p:txBody>
      </p:sp>
      <p:sp>
        <p:nvSpPr>
          <p:cNvPr id="100" name="Google Shape;100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W3School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Sakai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Programiz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Rust playground</a:t>
            </a:r>
            <a:endParaRPr/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4375" y="875425"/>
            <a:ext cx="775950" cy="7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3563" y="1733850"/>
            <a:ext cx="1365600" cy="7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7475" y="2451925"/>
            <a:ext cx="897775" cy="8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3325" y="3630388"/>
            <a:ext cx="718050" cy="7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900"/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900"/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900"/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900"/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900"/>
                                        <p:tgtEl>
                                          <p:spTgt spid="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900"/>
                                        <p:tgtEl>
                                          <p:spTgt spid="1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900"/>
                                        <p:tgtEl>
                                          <p:spTgt spid="1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Technology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125" y="140860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75" y="2523112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675" y="140860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5775" y="2589888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875" y="3684425"/>
            <a:ext cx="647450" cy="6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3500" y="14845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5875" y="140860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65050" y="2511113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94975" y="2511113"/>
            <a:ext cx="11454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12">
            <a:alphaModFix/>
          </a:blip>
          <a:srcRect b="12783" l="-11458" r="-11754" t="13491"/>
          <a:stretch/>
        </p:blipFill>
        <p:spPr>
          <a:xfrm>
            <a:off x="2929812" y="2516383"/>
            <a:ext cx="1145400" cy="562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26375" y="13966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33963" y="140860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777900" y="13966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411225" y="2523126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823496" y="3759175"/>
            <a:ext cx="94195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 rotWithShape="1">
          <a:blip r:embed="rId18">
            <a:alphaModFix/>
          </a:blip>
          <a:srcRect b="0" l="16161" r="15876" t="0"/>
          <a:stretch/>
        </p:blipFill>
        <p:spPr>
          <a:xfrm>
            <a:off x="3420900" y="3759175"/>
            <a:ext cx="69503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771375" y="3759175"/>
            <a:ext cx="114179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568625" y="3734488"/>
            <a:ext cx="548700" cy="54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581275" y="3780275"/>
            <a:ext cx="941950" cy="4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835350" y="479925"/>
            <a:ext cx="40872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400"/>
              <a:t>METHODOLOGY</a:t>
            </a:r>
            <a:endParaRPr sz="5400"/>
          </a:p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835350" y="1815350"/>
            <a:ext cx="2817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Incremental model</a:t>
            </a:r>
            <a:endParaRPr sz="2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550" y="1815354"/>
            <a:ext cx="4563773" cy="2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2167175" y="112075"/>
            <a:ext cx="5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Increment 1</a:t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486025" y="709725"/>
            <a:ext cx="7566600" cy="26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Gather requirements of the system and review existing system</a:t>
            </a:r>
            <a:endParaRPr sz="4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high-level system flowchart, use-cases, and UI for code editor as well as other pages</a:t>
            </a:r>
            <a:endParaRPr sz="4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architecture for sandboxing, and overall flow of code in wasm module</a:t>
            </a:r>
            <a:endParaRPr sz="4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wasm module for compiling and running the code in the sandbox, with proper error handling</a:t>
            </a:r>
            <a:endParaRPr sz="4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client side for above UI and integrate sandbox</a:t>
            </a:r>
            <a:endParaRPr sz="4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the environment</a:t>
            </a:r>
            <a:endParaRPr sz="4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Writing proposal 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775" y="2465900"/>
            <a:ext cx="3952650" cy="19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